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8" r:id="rId6"/>
    <p:sldId id="262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48882-EC56-48F4-AD85-AA8E232F272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43B78-C601-4AEB-A0E6-B2FA544513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756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790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2714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6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3389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4413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175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7C86B-1308-4170-8567-C4AD5A69DBA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F044-6B90-475D-A1E8-3D5A4EECD058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Free The World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by Michael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Mangan &amp; Anne Frawley-Mangan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85FFE0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Music</a:t>
            </a:r>
            <a:r>
              <a:rPr lang="en-US" sz="2200" dirty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lang="en-US" sz="22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by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Michael Mangan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1998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96952"/>
            <a:ext cx="8280920" cy="216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They say a billion people live in poverty,</a:t>
            </a:r>
          </a:p>
          <a:p>
            <a:pPr>
              <a:buNone/>
            </a:pPr>
            <a:r>
              <a:rPr lang="en-AU" sz="2800" dirty="0" smtClean="0"/>
              <a:t>Sinking in a sea of misery,</a:t>
            </a:r>
          </a:p>
          <a:p>
            <a:pPr>
              <a:buNone/>
            </a:pPr>
            <a:r>
              <a:rPr lang="en-AU" sz="2800" dirty="0" smtClean="0"/>
              <a:t>Frowning in a debt that they can't repay,</a:t>
            </a:r>
          </a:p>
          <a:p>
            <a:pPr>
              <a:buNone/>
            </a:pPr>
            <a:r>
              <a:rPr lang="en-AU" sz="2800" dirty="0" smtClean="0"/>
              <a:t>Let’s get together to find a way.</a:t>
            </a:r>
            <a:endParaRPr lang="en-AU" sz="2800" dirty="0"/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9512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Free The World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by Michael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Mangan &amp; Anne Frawley-Mangan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85FFE0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Music</a:t>
            </a:r>
            <a:r>
              <a:rPr lang="en-US" sz="2200" dirty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lang="en-US" sz="22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by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Michael Mangan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1998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101353"/>
            <a:ext cx="8208912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Free the world from hunger and poverty,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Free the world from sickness and pain.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Free the world from endless slavery,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Give them hope and let them live again,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free the world.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384884"/>
            <a:ext cx="8208912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Tell me, how can we listen to the children cry?</a:t>
            </a:r>
          </a:p>
          <a:p>
            <a:pPr>
              <a:buNone/>
            </a:pPr>
            <a:r>
              <a:rPr lang="en-AU" sz="2800" dirty="0"/>
              <a:t>How can we look into their empty eyes?</a:t>
            </a:r>
          </a:p>
          <a:p>
            <a:pPr>
              <a:buNone/>
            </a:pPr>
            <a:r>
              <a:rPr lang="en-AU" sz="2800" dirty="0"/>
              <a:t>How can we watch so many people die?</a:t>
            </a:r>
          </a:p>
          <a:p>
            <a:pPr>
              <a:buNone/>
            </a:pPr>
            <a:r>
              <a:rPr lang="en-AU" sz="2800" dirty="0"/>
              <a:t>Do we ever stop and wonder why?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101353"/>
            <a:ext cx="8208912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Free the world from hunger and poverty,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Free the world from sickness and pain.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Free the world from endless slavery,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Give them hope and let them live again,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free the world.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838289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276872"/>
            <a:ext cx="8280920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raise our voices and stand as one.</a:t>
            </a:r>
          </a:p>
          <a:p>
            <a:pPr>
              <a:buNone/>
            </a:pPr>
            <a:r>
              <a:rPr lang="en-AU" sz="2800" dirty="0"/>
              <a:t>Our fight for justice has just begun.</a:t>
            </a:r>
          </a:p>
          <a:p>
            <a:pPr>
              <a:buNone/>
            </a:pPr>
            <a:r>
              <a:rPr lang="en-AU" sz="2800" dirty="0"/>
              <a:t>We have so many gifts that we can share,</a:t>
            </a:r>
          </a:p>
          <a:p>
            <a:pPr>
              <a:buNone/>
            </a:pPr>
            <a:r>
              <a:rPr lang="en-AU" sz="2800" dirty="0"/>
              <a:t>It’s time to reach out and show we care.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789929"/>
            <a:ext cx="8208912" cy="2655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Free the world from hunger and poverty,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Free the world from sickness and pain.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Free the world from endless slavery,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Give them hope and let them live again,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free the world.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9512" y="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Free The World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by Michael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Mangan &amp; Anne Frawley-Mangan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85FFE0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Music</a:t>
            </a:r>
            <a:r>
              <a:rPr lang="en-US" sz="2200" dirty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lang="en-US" sz="22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by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Michael Mangan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1998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977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237</Words>
  <Application>Microsoft Office PowerPoint</Application>
  <PresentationFormat>On-screen Show (4:3)</PresentationFormat>
  <Paragraphs>39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2015-08-10T05:09:56Z</dcterms:created>
  <dcterms:modified xsi:type="dcterms:W3CDTF">2016-02-04T10:42:33Z</dcterms:modified>
</cp:coreProperties>
</file>